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89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3T07:09:42.766"/>
    </inkml:context>
    <inkml:brush xml:id="br0">
      <inkml:brushProperty name="width" value="0.2" units="cm"/>
      <inkml:brushProperty name="height" value="0.2" units="cm"/>
      <inkml:brushProperty name="color" value="#5B2D90"/>
    </inkml:brush>
  </inkml:definitions>
  <inkml:trace contextRef="#ctx0" brushRef="#br0">1 0 24575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3T07:09:45.007"/>
    </inkml:context>
    <inkml:brush xml:id="br0">
      <inkml:brushProperty name="width" value="0.2" units="cm"/>
      <inkml:brushProperty name="height" value="0.2" units="cm"/>
      <inkml:brushProperty name="color" value="#5B2D90"/>
    </inkml:brush>
  </inkml:definitions>
  <inkml:trace contextRef="#ctx0" brushRef="#br0">1 1 24575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3T07:09:46.515"/>
    </inkml:context>
    <inkml:brush xml:id="br0">
      <inkml:brushProperty name="width" value="0.2" units="cm"/>
      <inkml:brushProperty name="height" value="0.2" units="cm"/>
      <inkml:brushProperty name="color" value="#5B2D90"/>
    </inkml:brush>
  </inkml:definitions>
  <inkml:trace contextRef="#ctx0" brushRef="#br0">1 1 24575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3T07:09:48.148"/>
    </inkml:context>
    <inkml:brush xml:id="br0">
      <inkml:brushProperty name="width" value="0.2" units="cm"/>
      <inkml:brushProperty name="height" value="0.2" units="cm"/>
      <inkml:brushProperty name="color" value="#5B2D90"/>
    </inkml:brush>
  </inkml:definitions>
  <inkml:trace contextRef="#ctx0" brushRef="#br0">1 1 24575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3T07:10:09.084"/>
    </inkml:context>
    <inkml:brush xml:id="br0">
      <inkml:brushProperty name="width" value="0.025" units="cm"/>
      <inkml:brushProperty name="height" value="0.025" units="cm"/>
      <inkml:brushProperty name="color" value="#5B2D90"/>
    </inkml:brush>
  </inkml:definitions>
  <inkml:trace contextRef="#ctx0" brushRef="#br0">1 1 24575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5-23T07:10:19.640"/>
    </inkml:context>
    <inkml:brush xml:id="br0">
      <inkml:brushProperty name="width" value="0.025" units="cm"/>
      <inkml:brushProperty name="height" value="0.025" units="cm"/>
      <inkml:brushProperty name="color" value="#5B2D90"/>
    </inkml:brush>
  </inkml:definitions>
  <inkml:trace contextRef="#ctx0" brushRef="#br0">20 1 24575,'-8'4'0,"-3"2"-8191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06F3-173B-4340-A2EB-4425F5D028DE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0D8E-4D61-4B38-8801-818A89FC73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3275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06F3-173B-4340-A2EB-4425F5D028DE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0D8E-4D61-4B38-8801-818A89FC73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896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06F3-173B-4340-A2EB-4425F5D028DE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0D8E-4D61-4B38-8801-818A89FC73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891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06F3-173B-4340-A2EB-4425F5D028DE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0D8E-4D61-4B38-8801-818A89FC73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9284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06F3-173B-4340-A2EB-4425F5D028DE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0D8E-4D61-4B38-8801-818A89FC73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9883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06F3-173B-4340-A2EB-4425F5D028DE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0D8E-4D61-4B38-8801-818A89FC73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5757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06F3-173B-4340-A2EB-4425F5D028DE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0D8E-4D61-4B38-8801-818A89FC73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9117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06F3-173B-4340-A2EB-4425F5D028DE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0D8E-4D61-4B38-8801-818A89FC73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3022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06F3-173B-4340-A2EB-4425F5D028DE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0D8E-4D61-4B38-8801-818A89FC73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484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06F3-173B-4340-A2EB-4425F5D028DE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0D8E-4D61-4B38-8801-818A89FC73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549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06F3-173B-4340-A2EB-4425F5D028DE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0D8E-4D61-4B38-8801-818A89FC73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014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E06F3-173B-4340-A2EB-4425F5D028DE}" type="datetimeFigureOut">
              <a:rPr lang="it-IT" smtClean="0"/>
              <a:t>21/05/2024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10D8E-4D61-4B38-8801-818A89FC73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5408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3" Type="http://schemas.openxmlformats.org/officeDocument/2006/relationships/customXml" Target="../ink/ink1.xml"/><Relationship Id="rId7" Type="http://schemas.openxmlformats.org/officeDocument/2006/relationships/customXml" Target="../ink/ink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11" Type="http://schemas.openxmlformats.org/officeDocument/2006/relationships/image" Target="../media/image4.png"/><Relationship Id="rId5" Type="http://schemas.openxmlformats.org/officeDocument/2006/relationships/customXml" Target="../ink/ink2.xml"/><Relationship Id="rId10" Type="http://schemas.openxmlformats.org/officeDocument/2006/relationships/customXml" Target="../ink/ink6.xml"/><Relationship Id="rId4" Type="http://schemas.openxmlformats.org/officeDocument/2006/relationships/image" Target="../media/image2.png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780928"/>
            <a:ext cx="5427612" cy="3040590"/>
          </a:xfrm>
        </p:spPr>
      </p:pic>
      <p:sp>
        <p:nvSpPr>
          <p:cNvPr id="7" name="Rettangolo 6"/>
          <p:cNvSpPr/>
          <p:nvPr/>
        </p:nvSpPr>
        <p:spPr>
          <a:xfrm>
            <a:off x="2196816" y="188641"/>
            <a:ext cx="6191608" cy="24314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200" b="1" dirty="0" err="1">
                <a:ln w="31550" cmpd="sng">
                  <a:gradFill>
                    <a:gsLst>
                      <a:gs pos="15000">
                        <a:schemeClr val="accent1">
                          <a:shade val="25000"/>
                          <a:satMod val="190000"/>
                        </a:schemeClr>
                      </a:gs>
                      <a:gs pos="54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lbertus Medium" panose="020E0602030304020304" pitchFamily="34" charset="0"/>
              </a:rPr>
              <a:t>LUNEDì</a:t>
            </a:r>
            <a:r>
              <a:rPr lang="it-IT" sz="2200" b="1" dirty="0">
                <a:ln w="31550" cmpd="sng">
                  <a:gradFill>
                    <a:gsLst>
                      <a:gs pos="15000">
                        <a:schemeClr val="accent1">
                          <a:shade val="25000"/>
                          <a:satMod val="190000"/>
                        </a:schemeClr>
                      </a:gs>
                      <a:gs pos="54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/>
                </a:solidFill>
                <a:latin typeface="Albertus Medium" panose="020E0602030304020304" pitchFamily="34" charset="0"/>
              </a:rPr>
              <a:t> 3 GIUGNO 2024</a:t>
            </a:r>
          </a:p>
          <a:p>
            <a:pPr algn="ctr"/>
            <a:r>
              <a:rPr lang="it-IT" sz="2200" b="1" dirty="0">
                <a:ln w="31550" cmpd="sng">
                  <a:gradFill>
                    <a:gsLst>
                      <a:gs pos="15000">
                        <a:schemeClr val="accent1">
                          <a:shade val="25000"/>
                          <a:satMod val="190000"/>
                        </a:schemeClr>
                      </a:gs>
                      <a:gs pos="54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/>
                </a:solidFill>
                <a:latin typeface="Albertus Medium" panose="020E0602030304020304" pitchFamily="34" charset="0"/>
              </a:rPr>
              <a:t>ORE</a:t>
            </a:r>
            <a:r>
              <a:rPr lang="it-IT" sz="2200" b="1" dirty="0">
                <a:ln w="31550" cmpd="sng">
                  <a:gradFill>
                    <a:gsLst>
                      <a:gs pos="15000">
                        <a:schemeClr val="accent1">
                          <a:shade val="25000"/>
                          <a:satMod val="190000"/>
                        </a:schemeClr>
                      </a:gs>
                      <a:gs pos="54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lbertus Medium" panose="020E0602030304020304" pitchFamily="34" charset="0"/>
              </a:rPr>
              <a:t> </a:t>
            </a:r>
            <a:r>
              <a:rPr lang="it-IT" sz="2200" b="1" dirty="0">
                <a:ln w="31550" cmpd="sng">
                  <a:gradFill>
                    <a:gsLst>
                      <a:gs pos="15000">
                        <a:schemeClr val="accent1">
                          <a:shade val="25000"/>
                          <a:satMod val="190000"/>
                        </a:schemeClr>
                      </a:gs>
                      <a:gs pos="54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/>
                </a:solidFill>
                <a:latin typeface="Albertus Medium" panose="020E0602030304020304" pitchFamily="34" charset="0"/>
              </a:rPr>
              <a:t>14:30 </a:t>
            </a:r>
          </a:p>
          <a:p>
            <a:pPr algn="ctr"/>
            <a:r>
              <a:rPr lang="it-IT" sz="2200" b="1" dirty="0">
                <a:ln w="31550" cmpd="sng">
                  <a:gradFill>
                    <a:gsLst>
                      <a:gs pos="15000">
                        <a:schemeClr val="accent1">
                          <a:shade val="25000"/>
                          <a:satMod val="190000"/>
                        </a:schemeClr>
                      </a:gs>
                      <a:gs pos="54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/>
                </a:solidFill>
                <a:latin typeface="Albertus Medium" panose="020E0602030304020304" pitchFamily="34" charset="0"/>
              </a:rPr>
              <a:t>RIUNIONE </a:t>
            </a:r>
            <a:r>
              <a:rPr lang="it-IT" sz="2200" b="1" u="sng" dirty="0">
                <a:ln w="31550" cmpd="sng">
                  <a:gradFill>
                    <a:gsLst>
                      <a:gs pos="15000">
                        <a:schemeClr val="accent1">
                          <a:shade val="25000"/>
                          <a:satMod val="190000"/>
                        </a:schemeClr>
                      </a:gs>
                      <a:gs pos="54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/>
                </a:solidFill>
                <a:latin typeface="Albertus Medium" panose="020E0602030304020304" pitchFamily="34" charset="0"/>
              </a:rPr>
              <a:t>on line CON I </a:t>
            </a:r>
            <a:r>
              <a:rPr lang="it-IT" sz="2200" b="1" dirty="0">
                <a:ln w="31550" cmpd="sng">
                  <a:gradFill>
                    <a:gsLst>
                      <a:gs pos="15000">
                        <a:schemeClr val="accent1">
                          <a:shade val="25000"/>
                          <a:satMod val="190000"/>
                        </a:schemeClr>
                      </a:gs>
                      <a:gs pos="54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/>
                </a:solidFill>
                <a:latin typeface="Albertus Medium" panose="020E0602030304020304" pitchFamily="34" charset="0"/>
              </a:rPr>
              <a:t>GENITORI </a:t>
            </a:r>
          </a:p>
          <a:p>
            <a:pPr algn="ctr"/>
            <a:r>
              <a:rPr lang="it-IT" sz="2200" b="1" dirty="0">
                <a:ln w="31550" cmpd="sng">
                  <a:gradFill>
                    <a:gsLst>
                      <a:gs pos="15000">
                        <a:schemeClr val="accent1">
                          <a:shade val="25000"/>
                          <a:satMod val="190000"/>
                        </a:schemeClr>
                      </a:gs>
                      <a:gs pos="54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/>
                </a:solidFill>
                <a:latin typeface="Albertus Medium" panose="020E0602030304020304" pitchFamily="34" charset="0"/>
              </a:rPr>
              <a:t>PRESENTAZIONE </a:t>
            </a:r>
          </a:p>
          <a:p>
            <a:pPr algn="ctr"/>
            <a:r>
              <a:rPr lang="it-IT" sz="2200" b="1" cap="none" spc="0" dirty="0">
                <a:ln w="31550" cmpd="sng">
                  <a:gradFill>
                    <a:gsLst>
                      <a:gs pos="15000">
                        <a:schemeClr val="accent1">
                          <a:shade val="25000"/>
                          <a:satMod val="190000"/>
                        </a:schemeClr>
                      </a:gs>
                      <a:gs pos="54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/>
                </a:solidFill>
                <a:latin typeface="Albertus Medium" panose="020E0602030304020304" pitchFamily="34" charset="0"/>
              </a:rPr>
              <a:t>PROGETTO ACCOGLIENZA CLASSI </a:t>
            </a:r>
            <a:r>
              <a:rPr lang="it-IT" sz="2200" b="1" dirty="0">
                <a:ln w="31550" cmpd="sng">
                  <a:gradFill>
                    <a:gsLst>
                      <a:gs pos="15000">
                        <a:schemeClr val="accent1">
                          <a:shade val="25000"/>
                          <a:satMod val="190000"/>
                        </a:schemeClr>
                      </a:gs>
                      <a:gs pos="54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/>
                </a:solidFill>
                <a:latin typeface="Albertus Medium" panose="020E0602030304020304" pitchFamily="34" charset="0"/>
              </a:rPr>
              <a:t>PRIME</a:t>
            </a:r>
            <a:r>
              <a:rPr lang="it-IT" sz="2200" b="1" cap="none" spc="0" dirty="0">
                <a:ln w="31550" cmpd="sng">
                  <a:gradFill>
                    <a:gsLst>
                      <a:gs pos="15000">
                        <a:schemeClr val="accent1">
                          <a:shade val="25000"/>
                          <a:satMod val="190000"/>
                        </a:schemeClr>
                      </a:gs>
                      <a:gs pos="54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/>
                </a:solidFill>
                <a:latin typeface="Albertus Medium" panose="020E0602030304020304" pitchFamily="34" charset="0"/>
              </a:rPr>
              <a:t> </a:t>
            </a:r>
          </a:p>
          <a:p>
            <a:pPr algn="ctr"/>
            <a:r>
              <a:rPr lang="it-IT" sz="2200" b="1" cap="none" spc="0" dirty="0">
                <a:ln w="31550" cmpd="sng">
                  <a:gradFill>
                    <a:gsLst>
                      <a:gs pos="15000">
                        <a:schemeClr val="accent1">
                          <a:shade val="25000"/>
                          <a:satMod val="190000"/>
                        </a:schemeClr>
                      </a:gs>
                      <a:gs pos="54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/>
                </a:solidFill>
                <a:latin typeface="Albertus Medium" panose="020E0602030304020304" pitchFamily="34" charset="0"/>
              </a:rPr>
              <a:t>(indirizzo Scienze Umane e Economico Sociale)</a:t>
            </a:r>
          </a:p>
          <a:p>
            <a:pPr algn="ctr"/>
            <a:r>
              <a:rPr lang="it-IT" sz="2000" b="1" cap="none" spc="0" dirty="0">
                <a:ln w="31550" cmpd="sng">
                  <a:gradFill>
                    <a:gsLst>
                      <a:gs pos="15000">
                        <a:schemeClr val="accent1">
                          <a:shade val="25000"/>
                          <a:satMod val="190000"/>
                        </a:schemeClr>
                      </a:gs>
                      <a:gs pos="54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endParaRPr lang="it-IT" sz="2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2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type="body" sz="half" idx="4294967295"/>
          </p:nvPr>
        </p:nvSpPr>
        <p:spPr>
          <a:xfrm>
            <a:off x="0" y="2420938"/>
            <a:ext cx="2781300" cy="37052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1800" b="1" dirty="0"/>
              <a:t>Campo velico ad ottobre 2024 (4 giorni, 3 notti)</a:t>
            </a:r>
          </a:p>
          <a:p>
            <a:r>
              <a:rPr lang="it-IT" sz="1800" b="1" dirty="0"/>
              <a:t>Attività previste</a:t>
            </a:r>
            <a:r>
              <a:rPr lang="it-IT" sz="1800" dirty="0"/>
              <a:t>: vela, nuoto, equitazione, bike, tiro con l’arco, orienteering, calcetto, laboratori, visite culturali, canoa,  animazione serale e…molto altro</a:t>
            </a:r>
          </a:p>
          <a:p>
            <a:r>
              <a:rPr lang="it-IT" sz="1800" b="1" dirty="0"/>
              <a:t>Sistemazione</a:t>
            </a:r>
            <a:r>
              <a:rPr lang="it-IT" sz="1800" dirty="0"/>
              <a:t>: in bungalow 4-5 letti </a:t>
            </a:r>
          </a:p>
          <a:p>
            <a:r>
              <a:rPr lang="it-IT" sz="1800" b="1" dirty="0"/>
              <a:t>Accompagnatori: </a:t>
            </a:r>
            <a:r>
              <a:rPr lang="it-IT" sz="1800" dirty="0"/>
              <a:t>docenti ed assistenti sportivi</a:t>
            </a:r>
          </a:p>
          <a:p>
            <a:r>
              <a:rPr lang="it-IT" sz="1800" b="1" dirty="0"/>
              <a:t> Viaggio</a:t>
            </a:r>
            <a:r>
              <a:rPr lang="it-IT" sz="1800" dirty="0"/>
              <a:t>: in pullman G.T.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551915" y="6268145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prof.ssa Bacci, docente di educazione fisica dell’istituto, presenterà il progetto e risponderà ad eventuali domande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" name="Input penna 9">
                <a:extLst>
                  <a:ext uri="{FF2B5EF4-FFF2-40B4-BE49-F238E27FC236}">
                    <a16:creationId xmlns:a16="http://schemas.microsoft.com/office/drawing/2014/main" id="{2A07895E-624C-4555-FBE5-A84F3414792F}"/>
                  </a:ext>
                </a:extLst>
              </p14:cNvPr>
              <p14:cNvContentPartPr/>
              <p14:nvPr/>
            </p14:nvContentPartPr>
            <p14:xfrm>
              <a:off x="141662" y="3068960"/>
              <a:ext cx="360" cy="360"/>
            </p14:xfrm>
          </p:contentPart>
        </mc:Choice>
        <mc:Fallback xmlns="">
          <p:pic>
            <p:nvPicPr>
              <p:cNvPr id="10" name="Input penna 9">
                <a:extLst>
                  <a:ext uri="{FF2B5EF4-FFF2-40B4-BE49-F238E27FC236}">
                    <a16:creationId xmlns:a16="http://schemas.microsoft.com/office/drawing/2014/main" id="{2A07895E-624C-4555-FBE5-A84F3414792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022" y="3032960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" name="Input penna 10">
                <a:extLst>
                  <a:ext uri="{FF2B5EF4-FFF2-40B4-BE49-F238E27FC236}">
                    <a16:creationId xmlns:a16="http://schemas.microsoft.com/office/drawing/2014/main" id="{4B89007A-994F-F499-E37A-8677466000D8}"/>
                  </a:ext>
                </a:extLst>
              </p14:cNvPr>
              <p14:cNvContentPartPr/>
              <p14:nvPr/>
            </p14:nvContentPartPr>
            <p14:xfrm>
              <a:off x="141662" y="4775673"/>
              <a:ext cx="360" cy="360"/>
            </p14:xfrm>
          </p:contentPart>
        </mc:Choice>
        <mc:Fallback xmlns="">
          <p:pic>
            <p:nvPicPr>
              <p:cNvPr id="11" name="Input penna 10">
                <a:extLst>
                  <a:ext uri="{FF2B5EF4-FFF2-40B4-BE49-F238E27FC236}">
                    <a16:creationId xmlns:a16="http://schemas.microsoft.com/office/drawing/2014/main" id="{4B89007A-994F-F499-E37A-8677466000D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022" y="474003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2" name="Input penna 11">
                <a:extLst>
                  <a:ext uri="{FF2B5EF4-FFF2-40B4-BE49-F238E27FC236}">
                    <a16:creationId xmlns:a16="http://schemas.microsoft.com/office/drawing/2014/main" id="{8CC58780-278D-18F1-5960-CC484FD92678}"/>
                  </a:ext>
                </a:extLst>
              </p14:cNvPr>
              <p14:cNvContentPartPr/>
              <p14:nvPr/>
            </p14:nvContentPartPr>
            <p14:xfrm>
              <a:off x="132662" y="5272833"/>
              <a:ext cx="360" cy="360"/>
            </p14:xfrm>
          </p:contentPart>
        </mc:Choice>
        <mc:Fallback xmlns="">
          <p:pic>
            <p:nvPicPr>
              <p:cNvPr id="12" name="Input penna 11">
                <a:extLst>
                  <a:ext uri="{FF2B5EF4-FFF2-40B4-BE49-F238E27FC236}">
                    <a16:creationId xmlns:a16="http://schemas.microsoft.com/office/drawing/2014/main" id="{8CC58780-278D-18F1-5960-CC484FD9267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7022" y="523719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" name="Input penna 12">
                <a:extLst>
                  <a:ext uri="{FF2B5EF4-FFF2-40B4-BE49-F238E27FC236}">
                    <a16:creationId xmlns:a16="http://schemas.microsoft.com/office/drawing/2014/main" id="{2D138652-3318-362D-E46F-71BFFD977900}"/>
                  </a:ext>
                </a:extLst>
              </p14:cNvPr>
              <p14:cNvContentPartPr/>
              <p14:nvPr/>
            </p14:nvContentPartPr>
            <p14:xfrm>
              <a:off x="132662" y="5823273"/>
              <a:ext cx="360" cy="360"/>
            </p14:xfrm>
          </p:contentPart>
        </mc:Choice>
        <mc:Fallback xmlns="">
          <p:pic>
            <p:nvPicPr>
              <p:cNvPr id="13" name="Input penna 12">
                <a:extLst>
                  <a:ext uri="{FF2B5EF4-FFF2-40B4-BE49-F238E27FC236}">
                    <a16:creationId xmlns:a16="http://schemas.microsoft.com/office/drawing/2014/main" id="{2D138652-3318-362D-E46F-71BFFD97790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7022" y="5787633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1" name="Input penna 20">
                <a:extLst>
                  <a:ext uri="{FF2B5EF4-FFF2-40B4-BE49-F238E27FC236}">
                    <a16:creationId xmlns:a16="http://schemas.microsoft.com/office/drawing/2014/main" id="{47CEB0A2-B7E3-89A7-F5C4-3C7D4D99362A}"/>
                  </a:ext>
                </a:extLst>
              </p14:cNvPr>
              <p14:cNvContentPartPr/>
              <p14:nvPr/>
            </p14:nvContentPartPr>
            <p14:xfrm>
              <a:off x="-1136698" y="2183313"/>
              <a:ext cx="360" cy="360"/>
            </p14:xfrm>
          </p:contentPart>
        </mc:Choice>
        <mc:Fallback xmlns="">
          <p:pic>
            <p:nvPicPr>
              <p:cNvPr id="21" name="Input penna 20">
                <a:extLst>
                  <a:ext uri="{FF2B5EF4-FFF2-40B4-BE49-F238E27FC236}">
                    <a16:creationId xmlns:a16="http://schemas.microsoft.com/office/drawing/2014/main" id="{47CEB0A2-B7E3-89A7-F5C4-3C7D4D99362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-1141018" y="2178993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2" name="Input penna 21">
                <a:extLst>
                  <a:ext uri="{FF2B5EF4-FFF2-40B4-BE49-F238E27FC236}">
                    <a16:creationId xmlns:a16="http://schemas.microsoft.com/office/drawing/2014/main" id="{889E6739-F8E2-41B8-04F3-3BEC8B6DDE41}"/>
                  </a:ext>
                </a:extLst>
              </p14:cNvPr>
              <p14:cNvContentPartPr/>
              <p14:nvPr/>
            </p14:nvContentPartPr>
            <p14:xfrm>
              <a:off x="10574822" y="1828353"/>
              <a:ext cx="7560" cy="3960"/>
            </p14:xfrm>
          </p:contentPart>
        </mc:Choice>
        <mc:Fallback xmlns="">
          <p:pic>
            <p:nvPicPr>
              <p:cNvPr id="22" name="Input penna 21">
                <a:extLst>
                  <a:ext uri="{FF2B5EF4-FFF2-40B4-BE49-F238E27FC236}">
                    <a16:creationId xmlns:a16="http://schemas.microsoft.com/office/drawing/2014/main" id="{889E6739-F8E2-41B8-04F3-3BEC8B6DDE4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570502" y="1824033"/>
                <a:ext cx="16200" cy="1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945424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</TotalTime>
  <Words>111</Words>
  <Application>Microsoft Office PowerPoint</Application>
  <PresentationFormat>Presentazione su schermo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Albertus Medium</vt:lpstr>
      <vt:lpstr>Arial</vt:lpstr>
      <vt:lpstr>Arial Black</vt:lpstr>
      <vt:lpstr>Calibri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Dirigente</dc:creator>
  <cp:lastModifiedBy>Donald Pansy</cp:lastModifiedBy>
  <cp:revision>10</cp:revision>
  <dcterms:created xsi:type="dcterms:W3CDTF">2022-09-15T07:36:54Z</dcterms:created>
  <dcterms:modified xsi:type="dcterms:W3CDTF">2024-05-21T09:42:12Z</dcterms:modified>
</cp:coreProperties>
</file>